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2580" y="-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I:\ЖБД 5 ОШСБ\Страница (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3" y="0"/>
            <a:ext cx="525903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:\ЖБД 5 ОШСБ\Страница (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3550" y="-42863"/>
            <a:ext cx="5676900" cy="6943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:\ЖБД 5 ОШСБ\Страница (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0"/>
            <a:ext cx="550116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:\ЖБД 5 ОШСБ\Страница (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0"/>
            <a:ext cx="546066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:\ЖБД 5 ОШСБ\Страница (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3" y="0"/>
            <a:ext cx="552166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PresentationFormat>Экран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Тема Office</vt:lpstr>
      <vt:lpstr>Слайд 1</vt:lpstr>
      <vt:lpstr>Слайд 2</vt:lpstr>
      <vt:lpstr>Слайд 3</vt:lpstr>
      <vt:lpstr>Слайд 4</vt:lpstr>
      <vt:lpstr>Слайд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Admin-33-B</dc:creator>
  <cp:lastModifiedBy>Admin-33-B</cp:lastModifiedBy>
  <cp:revision>1</cp:revision>
  <dcterms:created xsi:type="dcterms:W3CDTF">2024-12-16T07:36:07Z</dcterms:created>
  <dcterms:modified xsi:type="dcterms:W3CDTF">2024-12-16T07:37:22Z</dcterms:modified>
</cp:coreProperties>
</file>